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71" r:id="rId12"/>
    <p:sldId id="268" r:id="rId13"/>
    <p:sldId id="274" r:id="rId14"/>
    <p:sldId id="270" r:id="rId15"/>
    <p:sldId id="275" r:id="rId16"/>
    <p:sldId id="272" r:id="rId17"/>
    <p:sldId id="269" r:id="rId18"/>
    <p:sldId id="26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9E29EB-6C10-4259-B9B4-4FA2D6AF30AB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C3B015-40CE-4BA3-B1B1-09C403B8E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600844" cy="20717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Дидактические игры, их характеристика и классификация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Доронина Светлана Владимировна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ветлана\Desktop\ФОТО\2017 фото\Группа средняя\DSC_218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14546" y="2214554"/>
            <a:ext cx="28563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Светлана\Desktop\ФОТО\2017 фото\18\DSC_253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57818" y="2143116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14356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Дидактическая игра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43050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Эти игры используются как в НОД, так и в самостоятельной деятельности детей. В дидактической игре учебные, познавательные задачи взаимосвязаны с игровыми.</a:t>
            </a:r>
          </a:p>
          <a:p>
            <a:r>
              <a:rPr lang="ru-RU" sz="2800" dirty="0" smtClean="0"/>
              <a:t>Каждая дидактическая игра решает учебную задачу, которая предполагает развитие моторных, сенсорных и мыслительных способностей.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ветлана\Desktop\ФОТО\2017 фото\НОД\DSCN5154 (3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27863" y="368156"/>
            <a:ext cx="4201327" cy="298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Светлана\Desktop\ФОТО\2017 фото\18\DSC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57562"/>
            <a:ext cx="4048183" cy="303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дидактических игр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757242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1.Предметные дидактические игры.</a:t>
            </a:r>
            <a:r>
              <a:rPr lang="ru-RU" sz="2400" dirty="0" smtClean="0"/>
              <a:t> Это могут быть предметы природы, игрушки (плоды, семена, неваляшка, пирамидка, матрешка и т.д.);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2. Настольно-печатные игры.</a:t>
            </a:r>
            <a:r>
              <a:rPr lang="ru-RU" sz="2400" dirty="0" smtClean="0"/>
              <a:t> Они способствуют развитию наглядно-действенного мышления.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Их цель: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- закрепление знаний о предметах и их назначении;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- классификация, обобщение предметов по существенным признакам;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- установление взаимосвязи между предметами;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- составление целого из частей.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3. Словесные игры.</a:t>
            </a:r>
            <a:r>
              <a:rPr lang="ru-RU" sz="2400" dirty="0" smtClean="0"/>
              <a:t> Эти игры развивают речь, слуховое внимание, умение прислушиваться к звукам речи, повторять звукосочетания и слова.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6313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Дидактическая игра как игровой метод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303756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Дидактическая игра используется при обучении детей математике, родному языку, ознакомлению с природой и окружающим миром, в развитии сенсорной культуры.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Использование дидактической игры как метода обучения повышает интерес детей к занятиям, развивает сосредоточенность, обеспечивает лучшее усвоение программного материала.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\Фото 2015\Игра\DSCN3152 (2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4348" y="500042"/>
            <a:ext cx="337892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Светлана\Desktop\ФОТО\2017 фото\Группа средняя\DSCN5539 (2)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42910" y="3643314"/>
            <a:ext cx="3357586" cy="243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Светлана\Desktop\ФОТО\2017 фото\Игра\DSC_0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04"/>
            <a:ext cx="3357586" cy="253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Светлана\Desktop\ФОТО\2017 фото\18\DSC_2526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r="3571" b="4762"/>
          <a:stretch>
            <a:fillRect/>
          </a:stretch>
        </p:blipFill>
        <p:spPr bwMode="auto">
          <a:xfrm>
            <a:off x="4929190" y="3714752"/>
            <a:ext cx="3286148" cy="2434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Дидактическая игра как форма обучения детей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1663592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одержит два начала: учебное (познавательное) и игровое (занимательное). Воспитатель одновременно является и учителем, и участником игры. Он учит и играет, а дети, играя, учатся. Если на занятиях расширяются и углубляются знания об окружающем мире, то в дидактической игре (играх – занятиях, собственно дидактических играх) детям предлагаются задания в виде загадок, предложений, вопросов.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ТО\2017 фото\18\DSC_2535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5085"/>
          <a:stretch>
            <a:fillRect/>
          </a:stretch>
        </p:blipFill>
        <p:spPr bwMode="auto">
          <a:xfrm>
            <a:off x="785786" y="642918"/>
            <a:ext cx="351236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Светлана\Desktop\ФОТО\2017 фото\18\DSC_2529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2564" r="3846" b="7692"/>
          <a:stretch>
            <a:fillRect/>
          </a:stretch>
        </p:blipFill>
        <p:spPr bwMode="auto">
          <a:xfrm flipH="1">
            <a:off x="4572000" y="642918"/>
            <a:ext cx="35719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Светлана\Desktop\ФОТО\2017 фото\18\DSC_253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85787" y="3500438"/>
            <a:ext cx="342902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Светлана\Desktop\ФОТО\2017 фото\18\DSC_2534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4876" y="3500438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1435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Дидактическая игра состоит: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1) дидактической игровой задачи;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2) игрового действия и отношения играющих.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Игровая задача – для чего эта игра, что развивает.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Игровые действия – ход игры (что, за чем), у каждого играющего есть свой определенный ход. 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785813"/>
            <a:ext cx="7572428" cy="5340350"/>
          </a:xfrm>
        </p:spPr>
        <p:txBody>
          <a:bodyPr/>
          <a:lstStyle/>
          <a:p>
            <a:pPr lvl="0" algn="ctr">
              <a:buNone/>
            </a:pPr>
            <a:r>
              <a:rPr lang="ru-RU" dirty="0"/>
              <a:t>Дидактическая игра представляет собой многоплановое, сложное педагогическое явление: она 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ребенка.</a:t>
            </a:r>
          </a:p>
          <a:p>
            <a:endParaRPr lang="ru-RU" dirty="0"/>
          </a:p>
        </p:txBody>
      </p:sp>
      <p:pic>
        <p:nvPicPr>
          <p:cNvPr id="2050" name="Picture 2" descr="C:\Users\Светлана\Desktop\ФОТО\Фото 2015\Игра\DSCN3148 (2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8596" y="3643314"/>
            <a:ext cx="3952754" cy="264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Светлана\Desktop\ФОТО\Фото 2015\Игра\DSCN3156 (2)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4572000" y="3643314"/>
            <a:ext cx="3930206" cy="264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969" y="2571744"/>
            <a:ext cx="626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57224" y="857232"/>
            <a:ext cx="7358114" cy="56165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«Игра имеет важное значение в жизни ребенка, имеет то же значение, как у взрослого имеет деятельность, работа, служба.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Каков </a:t>
            </a:r>
            <a:r>
              <a:rPr lang="ru-RU" dirty="0"/>
              <a:t>ребенок в игре, таков во многом он будет и в работе, когда вырастет. Поэтому воспитание будущего деятеля происходит, прежде всего, в игре.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/>
              <a:t>вся история отдельного человека как деятеля или работника может быть представлена в развитии игры и в постепенном переходе ее в работу».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А.С.Макаренко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857232"/>
            <a:ext cx="642942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 Федеральный государственный образовательный стандарт дошкольного образования</a:t>
            </a:r>
            <a:r>
              <a:rPr lang="ru-RU" dirty="0"/>
              <a:t> (ФГОС ДО) ставит во главу угла индивидуальный подход к ребенку и игру, где происходит сохранение </a:t>
            </a:r>
            <a:r>
              <a:rPr lang="ru-RU" dirty="0" err="1"/>
              <a:t>самоценности</a:t>
            </a:r>
            <a:r>
              <a:rPr lang="ru-RU" dirty="0"/>
              <a:t> дошкольного детства и где сохраняется сама природа дошкольника. Факт повышения роли игры как ведущего вида деятельности дошкольника и отведение ей главенствующего места, безусловно, положителен.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1538" y="500043"/>
            <a:ext cx="6858048" cy="3071834"/>
          </a:xfrm>
        </p:spPr>
        <p:txBody>
          <a:bodyPr>
            <a:normAutofit/>
          </a:bodyPr>
          <a:lstStyle/>
          <a:p>
            <a:r>
              <a:rPr lang="ru-RU" dirty="0"/>
              <a:t>В игре ребенок развивается как личность, у него формируются те стороны психики, от которых будет зависеть успешность учебной, трудовой, коммуникативной деятельности. </a:t>
            </a:r>
            <a:r>
              <a:rPr lang="ru-RU" b="1" dirty="0"/>
              <a:t>Это обусловлено тем, что игра в дошкольном возрасте является ведущей деятельностью</a:t>
            </a:r>
            <a:r>
              <a:rPr lang="ru-RU" dirty="0"/>
              <a:t> и основным средством воспитания и обучения детей. </a:t>
            </a:r>
          </a:p>
        </p:txBody>
      </p:sp>
      <p:pic>
        <p:nvPicPr>
          <p:cNvPr id="1026" name="Picture 2" descr="C:\Users\Светлана\Desktop\ФОТО\2017 фото\Группа средняя\DSC_2138 (2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85786" y="3714752"/>
            <a:ext cx="3545380" cy="257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Светлана\Desktop\ФОТО\2017 фото\Среда\DSCN5590 (2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3714752"/>
            <a:ext cx="3571900" cy="2575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9" y="785813"/>
            <a:ext cx="7643865" cy="5340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/>
              <a:t>игре дети: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Учатся применять имеющиеся у них знания;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Ставятся перед необходимостью поиска новых знаний;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Получают богатый чувственный опыт, прежде всего касающийся свойств и качеств разнообразных предметов, окружающих их.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 игре развиваются все психические процессы – внимание, память, мышление, речь и, что особенно важно, воображение.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Существуют различные подходы к классификации детских игр: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20840"/>
            <a:ext cx="828680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- </a:t>
            </a:r>
            <a:r>
              <a:rPr lang="ru-RU" sz="2400" dirty="0" smtClean="0"/>
              <a:t>с точки зрения развития и воспитания (игры направлены на психическое, физическое развитие …);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учета возрастного подхода (игры дошкольников, младших школьников и т.д.);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с социально-психической точки зрения (массовые, групповые, индивидуальные);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с точки зрения управления игрой (стихийные, педагогически управляемые);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по происхождению (самодеятельные, дидактические и т.д.);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по характеру отражения действительности (репродуктивные, творческие);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по месту проведения (аттракционы, музыкальные, настольно-печатные…);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9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Традиционная классификация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Два основных типа игр: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85925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>
              <a:buFont typeface="Arial" pitchFamily="34" charset="0"/>
              <a:buChar char="•"/>
            </a:pPr>
            <a:r>
              <a:rPr lang="ru-RU" sz="2800" dirty="0" smtClean="0"/>
              <a:t>Творческие или игры со скрытыми правилами (сюжетно-ролевые игры, в которых действия и поведение играющих определяется сюжетом и ролью, правила содержатся в них в скрытом виде);</a:t>
            </a:r>
          </a:p>
          <a:p>
            <a:pPr marL="552450" indent="-552450">
              <a:buFont typeface="Arial" pitchFamily="34" charset="0"/>
              <a:buChar char="•"/>
            </a:pPr>
            <a:r>
              <a:rPr lang="ru-RU" sz="2800" dirty="0" smtClean="0"/>
              <a:t>с открытыми (фиксированными) правилами (дидактические, подвижные, развивающие и т.д.)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  современной  дошкольной   педагогике   принята  классификация   игр   С.А. Козловой, Т.А. Куликовой: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71678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творческие игры (сюжетно-ролевые, театрализованные, игры драматизации, режиссерские, строительные);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дидактические игры (</a:t>
            </a:r>
            <a:r>
              <a:rPr lang="ru-RU" sz="2400" dirty="0" err="1" smtClean="0"/>
              <a:t>игры</a:t>
            </a:r>
            <a:r>
              <a:rPr lang="ru-RU" sz="2400" dirty="0" smtClean="0"/>
              <a:t> с предметами, настольно-печатные, словесные);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подвижные игры.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5" y="642918"/>
            <a:ext cx="7500989" cy="548324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Особым видом игровой деятельности является дидактическая игра. Она создается взрослым специально в обучающих целях, когда обучение протекает на основе игровой и дидактической задачи. </a:t>
            </a:r>
          </a:p>
        </p:txBody>
      </p:sp>
      <p:pic>
        <p:nvPicPr>
          <p:cNvPr id="1026" name="Picture 2" descr="C:\Users\Светлана\Pictures\22002-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9217">
            <a:off x="569047" y="3979746"/>
            <a:ext cx="262868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Светлана\Pictures\202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86058"/>
            <a:ext cx="266292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Светлана\Pictures\302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1546">
            <a:off x="5884402" y="4036034"/>
            <a:ext cx="253568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Светлана\Desktop\ФОТО\2017 фото\18\DSC_253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6667" t="6174" r="22222" b="12346"/>
          <a:stretch>
            <a:fillRect/>
          </a:stretch>
        </p:blipFill>
        <p:spPr bwMode="auto">
          <a:xfrm>
            <a:off x="3714744" y="4929198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382</TotalTime>
  <Words>807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Дидактические игры, их характеристика и классификация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игры, их характеристика и классификация</dc:title>
  <dc:creator>Светлана</dc:creator>
  <cp:lastModifiedBy>ikhrome</cp:lastModifiedBy>
  <cp:revision>13</cp:revision>
  <dcterms:created xsi:type="dcterms:W3CDTF">2018-03-11T16:40:50Z</dcterms:created>
  <dcterms:modified xsi:type="dcterms:W3CDTF">2019-01-28T14:15:34Z</dcterms:modified>
</cp:coreProperties>
</file>